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1F8D3-0916-4C62-8F7A-14813382D12D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CC78-62C8-4734-A391-B59267468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6ED80-4954-451E-ACED-5893AD55BDE3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F9C19-537F-45CD-A308-17F40D96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650F3-AEB4-4057-A572-E369D1FD403C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98918-DEC2-4C10-A2DB-6E2E2124C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44BB1-2278-4C7F-B8C7-BEECB30BB414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E69E2-EEE5-46F3-9AD6-EBA7D6101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5C769-1493-4A78-9162-91D05AF9096B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EE570-B84E-4971-9685-BB371F43D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971A1-7E56-44C6-92F6-BA10E679057F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4AC6C-292B-4EF6-AF86-41B3F8BDC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AAC8E-4953-4D4A-AE02-10F95E5EBBAD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5C23A-5F07-43F9-9A67-40E53355C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C607E-F3D2-46D9-8017-9684EFBB90E0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BF5AA-EF08-4C7E-B983-FA2E1D5F7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73613-7B65-4757-A75E-37D32A72CD57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BC1C6-729D-4944-BF2C-58400A623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A5E19-70D4-4074-9872-4C663F59F1E2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6BFF3-01DE-4194-B907-D67D570B9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D4DC9-B4BE-49A3-A666-AE2BC76499C8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54508-93AA-40B5-B657-C8C13DF17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B29FD8-0A6B-4C8E-95A8-465129BC6213}" type="datetimeFigureOut">
              <a:rPr lang="en-US"/>
              <a:pPr>
                <a:defRPr/>
              </a:pPr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F8E5B4-5A1E-4B93-B7F0-7BA4B3D49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wmf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edmagic.com/featured/christmas-carol/1971-toon-humbug-scroo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21274">
            <a:off x="408118" y="407689"/>
            <a:ext cx="2811818" cy="2108864"/>
          </a:xfrm>
          <a:prstGeom prst="rect">
            <a:avLst/>
          </a:prstGeom>
          <a:noFill/>
        </p:spPr>
      </p:pic>
      <p:pic>
        <p:nvPicPr>
          <p:cNvPr id="2052" name="Picture 4" descr="C:\Users\Andrea  M R\AppData\Local\Microsoft\Windows\Temporary Internet Files\Content.IE5\22R53YTT\MCj041368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22579">
            <a:off x="5872940" y="221255"/>
            <a:ext cx="2057032" cy="1207080"/>
          </a:xfrm>
          <a:prstGeom prst="rect">
            <a:avLst/>
          </a:prstGeom>
          <a:noFill/>
        </p:spPr>
      </p:pic>
      <p:pic>
        <p:nvPicPr>
          <p:cNvPr id="2053" name="Picture 5" descr="C:\Users\Andrea  M R\AppData\Local\Microsoft\Windows\Temporary Internet Files\Content.IE5\22R53YTT\MCj0441802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337781">
            <a:off x="3949685" y="4660915"/>
            <a:ext cx="1828800" cy="1828800"/>
          </a:xfrm>
          <a:prstGeom prst="rect">
            <a:avLst/>
          </a:prstGeom>
          <a:noFill/>
        </p:spPr>
      </p:pic>
      <p:pic>
        <p:nvPicPr>
          <p:cNvPr id="2054" name="Picture 6" descr="C:\Users\Andrea  M R\AppData\Local\Microsoft\Windows\Temporary Internet Files\Content.IE5\HWDJNPXF\MCj044005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002738">
            <a:off x="3509081" y="719702"/>
            <a:ext cx="1841500" cy="1136650"/>
          </a:xfrm>
          <a:prstGeom prst="rect">
            <a:avLst/>
          </a:prstGeom>
          <a:noFill/>
        </p:spPr>
      </p:pic>
      <p:pic>
        <p:nvPicPr>
          <p:cNvPr id="2056" name="Picture 8" descr="C:\Users\Andrea  M R\AppData\Local\Microsoft\Windows\Temporary Internet Files\Content.IE5\OAXKFK2T\MPj0442286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441097">
            <a:off x="7279734" y="1619977"/>
            <a:ext cx="1180980" cy="1574640"/>
          </a:xfrm>
          <a:prstGeom prst="rect">
            <a:avLst/>
          </a:prstGeom>
          <a:noFill/>
        </p:spPr>
      </p:pic>
      <p:pic>
        <p:nvPicPr>
          <p:cNvPr id="2058" name="Picture 10" descr="C:\Users\Andrea  M R\AppData\Local\Microsoft\Windows\Temporary Internet Files\Content.IE5\OAXKFK2T\MPj0442200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4419600"/>
            <a:ext cx="2495045" cy="1658471"/>
          </a:xfrm>
          <a:prstGeom prst="rect">
            <a:avLst/>
          </a:prstGeom>
          <a:noFill/>
        </p:spPr>
      </p:pic>
      <p:pic>
        <p:nvPicPr>
          <p:cNvPr id="2059" name="Picture 11" descr="C:\Users\Andrea  M R\AppData\Local\Microsoft\Windows\Temporary Internet Files\Content.IE5\OAXKFK2T\MCj0319530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9989709">
            <a:off x="3023187" y="2686673"/>
            <a:ext cx="1837944" cy="1678838"/>
          </a:xfrm>
          <a:prstGeom prst="rect">
            <a:avLst/>
          </a:prstGeom>
          <a:noFill/>
        </p:spPr>
      </p:pic>
      <p:pic>
        <p:nvPicPr>
          <p:cNvPr id="2060" name="Picture 12" descr="C:\Users\Andrea  M R\AppData\Local\Microsoft\Windows\Temporary Internet Files\Content.IE5\22R53YTT\MPj0443209000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53826">
            <a:off x="6315394" y="4929695"/>
            <a:ext cx="2057400" cy="154305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 rot="994519">
            <a:off x="7067651" y="3854527"/>
            <a:ext cx="1470274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Family</a:t>
            </a:r>
            <a:endParaRPr lang="en-US" sz="3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 rot="20677523">
            <a:off x="541776" y="3369994"/>
            <a:ext cx="2366353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4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Forgiveness</a:t>
            </a:r>
            <a:endParaRPr lang="en-US" sz="3400" b="1" i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62" name="Picture 14" descr="C:\Users\Andrea  M R\AppData\Local\Microsoft\Windows\Temporary Internet Files\Content.IE5\OAXKFK2T\MPj04402810000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57800" y="2209800"/>
            <a:ext cx="1422400" cy="2133600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 rot="160520">
            <a:off x="2992493" y="5674929"/>
            <a:ext cx="1569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Love</a:t>
            </a:r>
            <a:endParaRPr lang="en-US" sz="5400" b="1" i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92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  M R</dc:creator>
  <cp:lastModifiedBy>Andrea  M R</cp:lastModifiedBy>
  <cp:revision>2</cp:revision>
  <dcterms:created xsi:type="dcterms:W3CDTF">2009-12-09T00:33:40Z</dcterms:created>
  <dcterms:modified xsi:type="dcterms:W3CDTF">2009-12-09T02:06:30Z</dcterms:modified>
</cp:coreProperties>
</file>